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5" r:id="rId2"/>
  </p:sldMasterIdLst>
  <p:sldIdLst>
    <p:sldId id="262" r:id="rId3"/>
    <p:sldId id="263" r:id="rId4"/>
    <p:sldId id="264" r:id="rId5"/>
    <p:sldId id="265" r:id="rId6"/>
    <p:sldId id="266" r:id="rId7"/>
    <p:sldId id="267" r:id="rId8"/>
    <p:sldId id="260" r:id="rId9"/>
    <p:sldId id="257" r:id="rId10"/>
    <p:sldId id="274" r:id="rId11"/>
    <p:sldId id="275" r:id="rId12"/>
    <p:sldId id="277" r:id="rId13"/>
    <p:sldId id="278" r:id="rId14"/>
    <p:sldId id="270" r:id="rId15"/>
    <p:sldId id="271" r:id="rId16"/>
    <p:sldId id="272" r:id="rId17"/>
    <p:sldId id="273" r:id="rId18"/>
    <p:sldId id="268" r:id="rId19"/>
    <p:sldId id="26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7B5DC-DB23-4F77-80C1-610AD6D4CB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C5EC6-C663-4CF1-B877-BAD2BAA91A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992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7B5DC-DB23-4F77-80C1-610AD6D4CB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C5EC6-C663-4CF1-B877-BAD2BAA91A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673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7B5DC-DB23-4F77-80C1-610AD6D4CB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C5EC6-C663-4CF1-B877-BAD2BAA91A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35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7B5DC-DB23-4F77-80C1-610AD6D4CB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C5EC6-C663-4CF1-B877-BAD2BAA91A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606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7B5DC-DB23-4F77-80C1-610AD6D4CB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C5EC6-C663-4CF1-B877-BAD2BAA91A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6883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7B5DC-DB23-4F77-80C1-610AD6D4CB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C5EC6-C663-4CF1-B877-BAD2BAA91A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856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7B5DC-DB23-4F77-80C1-610AD6D4CB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C5EC6-C663-4CF1-B877-BAD2BAA91A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826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7B5DC-DB23-4F77-80C1-610AD6D4CB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C5EC6-C663-4CF1-B877-BAD2BAA91A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508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8ECD-E92C-47C8-BA00-7CB1F1CD0CC4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50F3-F5AC-4E15-AB63-5432077838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596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8ECD-E92C-47C8-BA00-7CB1F1CD0CC4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50F3-F5AC-4E15-AB63-5432077838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8493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8ECD-E92C-47C8-BA00-7CB1F1CD0CC4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50F3-F5AC-4E15-AB63-5432077838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357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7B5DC-DB23-4F77-80C1-610AD6D4CB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C5EC6-C663-4CF1-B877-BAD2BAA91A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8393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8ECD-E92C-47C8-BA00-7CB1F1CD0CC4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50F3-F5AC-4E15-AB63-5432077838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0999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8ECD-E92C-47C8-BA00-7CB1F1CD0CC4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50F3-F5AC-4E15-AB63-5432077838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0965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8ECD-E92C-47C8-BA00-7CB1F1CD0CC4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50F3-F5AC-4E15-AB63-5432077838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2746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8ECD-E92C-47C8-BA00-7CB1F1CD0CC4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50F3-F5AC-4E15-AB63-5432077838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2150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8ECD-E92C-47C8-BA00-7CB1F1CD0CC4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50F3-F5AC-4E15-AB63-5432077838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902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8ECD-E92C-47C8-BA00-7CB1F1CD0CC4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50F3-F5AC-4E15-AB63-5432077838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6073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8ECD-E92C-47C8-BA00-7CB1F1CD0CC4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50F3-F5AC-4E15-AB63-5432077838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4847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8ECD-E92C-47C8-BA00-7CB1F1CD0CC4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50F3-F5AC-4E15-AB63-5432077838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48438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8ECD-E92C-47C8-BA00-7CB1F1CD0CC4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50F3-F5AC-4E15-AB63-5432077838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8530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8ECD-E92C-47C8-BA00-7CB1F1CD0CC4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50F3-F5AC-4E15-AB63-5432077838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4828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7B5DC-DB23-4F77-80C1-610AD6D4CB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C5EC6-C663-4CF1-B877-BAD2BAA91A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8499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8ECD-E92C-47C8-BA00-7CB1F1CD0CC4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50F3-F5AC-4E15-AB63-5432077838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1159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8ECD-E92C-47C8-BA00-7CB1F1CD0CC4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50F3-F5AC-4E15-AB63-5432077838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2851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8ECD-E92C-47C8-BA00-7CB1F1CD0CC4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50F3-F5AC-4E15-AB63-5432077838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584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7B5DC-DB23-4F77-80C1-610AD6D4CB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C5EC6-C663-4CF1-B877-BAD2BAA91A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107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7B5DC-DB23-4F77-80C1-610AD6D4CB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C5EC6-C663-4CF1-B877-BAD2BAA91A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680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7B5DC-DB23-4F77-80C1-610AD6D4CB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C5EC6-C663-4CF1-B877-BAD2BAA91A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152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7B5DC-DB23-4F77-80C1-610AD6D4CB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C5EC6-C663-4CF1-B877-BAD2BAA91A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191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7B5DC-DB23-4F77-80C1-610AD6D4CB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C5EC6-C663-4CF1-B877-BAD2BAA91A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667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7B5DC-DB23-4F77-80C1-610AD6D4CB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C5EC6-C663-4CF1-B877-BAD2BAA91A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586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A8ECD-E92C-47C8-BA00-7CB1F1CD0CC4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5F950F3-F5AC-4E15-AB63-5432077838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328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A8ECD-E92C-47C8-BA00-7CB1F1CD0CC4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5F950F3-F5AC-4E15-AB63-5432077838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012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15060" y="476672"/>
            <a:ext cx="6696744" cy="22322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>
                <a:gd name="adj" fmla="val 49591"/>
              </a:avLst>
            </a:prstTxWarp>
            <a:spAutoFit/>
          </a:bodyPr>
          <a:lstStyle/>
          <a:p>
            <a:pPr algn="ctr"/>
            <a:r>
              <a:rPr lang="ru-RU" sz="2000" b="1" u="sng" dirty="0" smtClean="0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 пространственная среда групп МАДОУ - детский сад № 38</a:t>
            </a:r>
            <a:r>
              <a:rPr lang="ru-RU" sz="2000" b="1" u="sng" dirty="0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u="sng" dirty="0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n>
                  <a:solidFill>
                    <a:prstClr val="black"/>
                  </a:solidFill>
                </a:ln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n>
                  <a:solidFill>
                    <a:prstClr val="black"/>
                  </a:solidFill>
                </a:ln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n>
                  <a:solidFill>
                    <a:prstClr val="black"/>
                  </a:solidFill>
                </a:ln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n>
                  <a:solidFill>
                    <a:prstClr val="black"/>
                  </a:solidFill>
                </a:ln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n>
                <a:solidFill>
                  <a:prstClr val="black"/>
                </a:solidFill>
              </a:ln>
              <a:solidFill>
                <a:srgbClr val="F7964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D:\ФОТО садика\_BOR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7768574" cy="49989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432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404664"/>
            <a:ext cx="6347713" cy="152573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МАДОУ – детский сад № 38</a:t>
            </a:r>
            <a:b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группа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772816"/>
            <a:ext cx="2592288" cy="423490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455" y="1772816"/>
            <a:ext cx="3173857" cy="21602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365104"/>
            <a:ext cx="3147937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705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МАДОУ – детский сад № 38</a:t>
            </a:r>
            <a:b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группа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664" y="851529"/>
            <a:ext cx="3390424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15" y="1569951"/>
            <a:ext cx="3069236" cy="48101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571" y="4064040"/>
            <a:ext cx="3761045" cy="2316047"/>
          </a:xfrm>
          <a:prstGeom prst="rect">
            <a:avLst/>
          </a:prstGeom>
        </p:spPr>
      </p:pic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067" y="1569950"/>
            <a:ext cx="3672237" cy="2494090"/>
          </a:xfrm>
        </p:spPr>
      </p:pic>
    </p:spTree>
    <p:extLst>
      <p:ext uri="{BB962C8B-B14F-4D97-AF65-F5344CB8AC3E}">
        <p14:creationId xmlns:p14="http://schemas.microsoft.com/office/powerpoint/2010/main" val="2878462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332656"/>
            <a:ext cx="6347713" cy="159774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МАДОУ – детский сад № 38</a:t>
            </a:r>
            <a:b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группа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556791"/>
            <a:ext cx="3228687" cy="477008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556792"/>
            <a:ext cx="3195956" cy="477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909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88640"/>
            <a:ext cx="6347713" cy="174176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МАДОУ – детский сад № 38</a:t>
            </a:r>
            <a:b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Младшая  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группа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685" y="1937256"/>
            <a:ext cx="2911077" cy="429274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60" y="1196752"/>
            <a:ext cx="2757165" cy="42712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322" y="1166806"/>
            <a:ext cx="2804023" cy="426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185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60648"/>
            <a:ext cx="6347713" cy="166975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МАДОУ – детский сад № 38</a:t>
            </a:r>
            <a:b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Младшая  группа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96" y="1486627"/>
            <a:ext cx="3198067" cy="45547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650" y="2513180"/>
            <a:ext cx="3786709" cy="2785976"/>
          </a:xfrm>
          <a:prstGeom prst="rect">
            <a:avLst/>
          </a:prstGeom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 flipH="1">
            <a:off x="6957312" y="2160590"/>
            <a:ext cx="1359103" cy="388077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8507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60648"/>
            <a:ext cx="6347713" cy="166975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МАДОУ – детский сад № 38</a:t>
            </a:r>
            <a:b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Младшая  группа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922968"/>
            <a:ext cx="4905592" cy="3679194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11" y="1459353"/>
            <a:ext cx="3454818" cy="4606425"/>
          </a:xfrm>
        </p:spPr>
      </p:pic>
    </p:spTree>
    <p:extLst>
      <p:ext uri="{BB962C8B-B14F-4D97-AF65-F5344CB8AC3E}">
        <p14:creationId xmlns:p14="http://schemas.microsoft.com/office/powerpoint/2010/main" val="1796173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16632"/>
            <a:ext cx="6347713" cy="181376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МАДОУ – детский сад № 38</a:t>
            </a:r>
            <a:b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Младшая  группа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67" y="1048668"/>
            <a:ext cx="2759235" cy="367898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863" y="1484365"/>
            <a:ext cx="3859636" cy="28947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933056"/>
            <a:ext cx="3552395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56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88640"/>
            <a:ext cx="6347713" cy="174176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МАДОУ – детский сад № 38</a:t>
            </a:r>
            <a:b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Ясельная  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группа</a:t>
            </a:r>
            <a:endParaRPr lang="ru-RU" sz="24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95" y="1268760"/>
            <a:ext cx="2965828" cy="4699500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723" y="2204864"/>
            <a:ext cx="2896563" cy="45050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286" y="1169868"/>
            <a:ext cx="2859782" cy="479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370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60648"/>
            <a:ext cx="6347713" cy="166975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МАДОУ – детский сад № 38</a:t>
            </a:r>
            <a:b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Ясельная  группа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93" y="1285213"/>
            <a:ext cx="3840426" cy="288032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057" y="1285214"/>
            <a:ext cx="3840427" cy="28803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165533"/>
            <a:ext cx="3421361" cy="256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257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60648"/>
            <a:ext cx="6347713" cy="100811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МАДОУ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детский 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сад №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Подготовительная группа</a:t>
            </a:r>
            <a:endParaRPr lang="ru-RU" sz="2400" dirty="0"/>
          </a:p>
        </p:txBody>
      </p:sp>
      <p:pic>
        <p:nvPicPr>
          <p:cNvPr id="19" name="Объект 1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05" y="1412776"/>
            <a:ext cx="2856724" cy="4320480"/>
          </a:xfr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201" y="1840415"/>
            <a:ext cx="2755018" cy="438929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091" y="2348880"/>
            <a:ext cx="2586349" cy="417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322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МАДОУ – детский сад № 38</a:t>
            </a:r>
            <a:b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Подготовительная группа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186" y="1700808"/>
            <a:ext cx="2673054" cy="468342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209" y="1456634"/>
            <a:ext cx="2777934" cy="4927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51" y="1930400"/>
            <a:ext cx="2711966" cy="445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734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60648"/>
            <a:ext cx="6347713" cy="166975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МАДОУ – детский сад № 38</a:t>
            </a:r>
            <a:b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Подготовительная группа</a:t>
            </a:r>
            <a:endParaRPr lang="ru-RU" sz="24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870" y="1624093"/>
            <a:ext cx="2743191" cy="4433770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607" y="1624094"/>
            <a:ext cx="2516035" cy="44337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82" y="1624093"/>
            <a:ext cx="2730642" cy="443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671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6395" y="332656"/>
            <a:ext cx="6347713" cy="13208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МАДОУ – детский сад № 38</a:t>
            </a:r>
            <a:b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Подготовительная группа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3" y="2060848"/>
            <a:ext cx="2649959" cy="447263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53456"/>
            <a:ext cx="2520802" cy="44714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811" y="1844824"/>
            <a:ext cx="2764879" cy="447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01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332656"/>
            <a:ext cx="6347713" cy="159774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МАДОУ – детский сад № 38</a:t>
            </a:r>
            <a:b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Подготовительная группа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429000"/>
            <a:ext cx="5047946" cy="32043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92753"/>
            <a:ext cx="4920434" cy="307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805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-27384"/>
            <a:ext cx="5637010" cy="88211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МАДОУ -  детский сад № 38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Старшая группа 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696109"/>
            <a:ext cx="2592288" cy="30963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452249"/>
            <a:ext cx="3520077" cy="232651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1" y="1147404"/>
            <a:ext cx="2252449" cy="310684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4" y="1149716"/>
            <a:ext cx="2126837" cy="310453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052736"/>
            <a:ext cx="2219514" cy="320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51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4624"/>
            <a:ext cx="5637010" cy="88211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МАДОУ - детский сад № 38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Старшая  группа 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2535"/>
            <a:ext cx="2704605" cy="44932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014" y="1482535"/>
            <a:ext cx="2646750" cy="44932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749" y="1515259"/>
            <a:ext cx="2651037" cy="446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5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60648"/>
            <a:ext cx="6347713" cy="166975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МАДОУ – детский сад № 38</a:t>
            </a:r>
            <a:b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группа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81" y="1484783"/>
            <a:ext cx="3261613" cy="489654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484783"/>
            <a:ext cx="3086100" cy="489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08140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1275</TotalTime>
  <Words>116</Words>
  <Application>Microsoft Office PowerPoint</Application>
  <PresentationFormat>Экран (4:3)</PresentationFormat>
  <Paragraphs>20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Times New Roman</vt:lpstr>
      <vt:lpstr>Trebuchet MS</vt:lpstr>
      <vt:lpstr>Wingdings 3</vt:lpstr>
      <vt:lpstr>Аспект</vt:lpstr>
      <vt:lpstr>1_Аспект</vt:lpstr>
      <vt:lpstr>Презентация PowerPoint</vt:lpstr>
      <vt:lpstr>МАДОУ – детский сад № 38 Подготовительная группа</vt:lpstr>
      <vt:lpstr>МАДОУ – детский сад № 38 Подготовительная группа</vt:lpstr>
      <vt:lpstr>МАДОУ – детский сад № 38 Подготовительная группа</vt:lpstr>
      <vt:lpstr>МАДОУ – детский сад № 38 Подготовительная группа</vt:lpstr>
      <vt:lpstr>МАДОУ – детский сад № 38 Подготовительная группа</vt:lpstr>
      <vt:lpstr>Презентация PowerPoint</vt:lpstr>
      <vt:lpstr>Презентация PowerPoint</vt:lpstr>
      <vt:lpstr>МАДОУ – детский сад № 38 Средняя группа</vt:lpstr>
      <vt:lpstr>МАДОУ – детский сад № 38 Средняя группа</vt:lpstr>
      <vt:lpstr>МАДОУ – детский сад № 38 Средняя группа</vt:lpstr>
      <vt:lpstr>МАДОУ – детский сад № 38 Средняя группа</vt:lpstr>
      <vt:lpstr>МАДОУ – детский сад № 38 Младшая  группа</vt:lpstr>
      <vt:lpstr>МАДОУ – детский сад № 38 Младшая  группа</vt:lpstr>
      <vt:lpstr>МАДОУ – детский сад № 38 Младшая  группа</vt:lpstr>
      <vt:lpstr>МАДОУ – детский сад № 38 Младшая  группа</vt:lpstr>
      <vt:lpstr>МАДОУ – детский сад № 38 Ясельная  группа</vt:lpstr>
      <vt:lpstr>МАДОУ – детский сад № 38 Ясельная  группа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МУНИЦИПАЛЬНЫЕ  ДОШКОЛЬНЫЕ ОБРАЗОВАТЕЛЬНЫЕ ОРГАНИЗАЦИИ  АКАДЕМИЧЕСКОГО МИКРОРАЙОНА  ГОРОДА ЕКАТЕРИНБУРГА   2023 ГОД</dc:title>
  <dc:creator>madou</dc:creator>
  <cp:lastModifiedBy>Светлана</cp:lastModifiedBy>
  <cp:revision>56</cp:revision>
  <dcterms:created xsi:type="dcterms:W3CDTF">2023-03-14T10:43:11Z</dcterms:created>
  <dcterms:modified xsi:type="dcterms:W3CDTF">2023-04-24T06:50:21Z</dcterms:modified>
</cp:coreProperties>
</file>